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256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848EE-553F-4FBA-8096-AA964C2CA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89228-6B65-478D-98B9-414700B24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3604-CF71-4A2B-BFBF-03EF1A2E1D2C}" type="datetime1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FBEF-F9A2-4E8F-B037-69D99DE23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D490D-0D70-4E9A-9EB5-25240BE64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182F-BADF-44F2-8D71-8000099CC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3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DE02-7A54-4738-B41B-F28B1F6ED971}" type="datetime1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841-0581-412B-842A-62B6B9CC1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0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0FCB-FAD7-4376-B6E4-37358A04F896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0525-5932-4193-BF73-698FAA83B921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06AD-579E-4A37-9234-F09BED967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4111-986F-488F-ABFF-7CE368A5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9D09-E751-4DFF-B512-3C4C36F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A842-E01A-485E-B060-18F849A50B6A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C70D-FBFA-47A1-8B9C-B83C26B8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CE1-8EC3-419D-AFF8-5557984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4BB9-87AB-436E-BC5F-6CACACB0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D359-7DA3-4E02-84D3-1ED4C272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1547-F111-4F84-B137-A10359E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C67-66EE-417B-8119-AF55DB88C46D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2E4D-B04A-45A8-9197-AFF0F5C8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6A8-274E-4294-B932-DDF4C0B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266-D8F7-4EBC-BD9F-27D696B8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42D6-6235-4599-B05A-2240CE33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DA7E-61C6-48E1-A0AD-B8150CBA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96C3-7A10-485D-90AF-6D59BEF744DA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4275-CCED-4244-8725-48DC49F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C566-FA6F-4181-9AA4-04C06FF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8FD6-C3FC-4366-AD0F-7BD8CEE0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50BC-EF6F-424E-B81D-6245DD9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F952-2F44-4E9B-BB6F-5E0D2B8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99B3B-9B8B-4FAB-8CEC-8B7AB37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61B3-F482-4DC3-A688-A3603772D4BA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9AF5-1C79-45EA-8770-8385359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6F9D-F631-4814-92AE-0E9BF974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A12-E5AE-4E5E-9F51-E8F56C5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A39-FEAC-456F-83B0-600D72B6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672F-BF65-4E6C-A788-ADEC3E7F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D68AA-C531-4B1B-AF82-A0B7AAED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564B3-3ED7-4411-BDC4-CF438A7E3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9DE4-6988-4F36-B4C5-B406079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3D07-62A6-4E8A-AA9C-72BB0652DB85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46ED9-BE5C-4DAE-B779-38EC8C2F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360D7-AF52-46EA-B14C-4FDA618E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8CC-B7D2-489E-94C4-0FB94C63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E19D-150D-4ABC-9ACB-1C9F8E38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6D0D-D1D0-42D6-8BCB-1F9418A24317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507F-4105-40B1-B21C-D9309F5C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3BC2-A1B8-4CA6-8720-38FE58D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4AF12-E221-49DF-8D5D-9FAB2FB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A3E-FA89-4CFA-BC26-B102703B585C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5B5DA-B91A-4BBD-A0DB-E4F9CE0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4BD80-F35C-4C2B-ADAE-07F52720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DC2E-694F-4BC1-A078-3945AA50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747A-A2D4-4781-A896-4669E40C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7080-E42E-4C72-9E8A-36CECB4B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4C37-20A2-4C27-AC17-503C7AE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2CC7-3379-4C56-BD4E-6FA5113983C0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2DC37-8DEA-43DA-B2F7-B9915791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2B08B-FD89-4B28-8C68-D004852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29F7-FEA2-4B9D-8682-B0AC5633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AA76C-9802-4052-8AC2-57FA8D93A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A218-5BE2-42E0-8A00-EED7ECD1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5AFC-979C-48DC-95CE-3DF9599B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75C-E2ED-429B-ABCF-CC67DA48C119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9410-D9B3-41C7-BBE3-4684781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A2299-AF7F-4C2D-80D1-488934F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506-CAF4-43D7-8624-38A6FBFD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4EF05-D879-4523-A5F9-C9758165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1DA-D0D2-4B6D-83C8-CB0E9F49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8161-74A3-4D4B-897B-38FFDA11F7E6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3B2-92E6-4B2F-9007-17A10383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3E43-6114-4523-B63D-6E606A7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CCDD-E9CE-4A74-B4CD-FBF6F62A5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E193-31ED-4C87-BE07-A387C8EC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5613-FCD9-45D0-A9E9-57538003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78F1-0D09-4028-949A-CEAFB91C9877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064F-EE91-44A8-9FC3-6BA7A87C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9F83-8C53-4F05-9F1F-34A2091A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8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6B0-15B4-48FB-8B9B-BDD65314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44EF0-CEC3-45BB-94F4-432E97D0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509F-6683-46C0-B2AC-A86FA8C8162D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4E3-73FD-45D5-ACFA-8BC24D07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27C3-34DB-4535-84CC-2AE544AF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FE8-EB48-42AB-B46C-26D987EEAA55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CEC-D0F9-49FD-9596-435FA3043702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8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5958-CAD1-41B6-95E6-74DBF706CDD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3B85-10EB-4E40-9BAB-3B8E7634C8D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11AE-8BE1-4C8D-92BD-EF6ED2F68689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5D6-CB88-4D04-9E8A-BD92DC43FB46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3DA-9E17-448B-8AF3-4E4871D7B5C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C6A9-00C6-4F53-9B88-2F142187ECF1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0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6DA-6F6A-452D-8CB9-FF9AD23235BA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B738-69A5-4FBB-A3E5-7B93FC4F2CA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6A-1340-4861-92A1-1433436940C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C2D-7FBC-419C-BB0B-DB914C7207F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C14C-2594-40E9-B217-4C5668DA9B57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2008-4A01-4B8C-BA68-E3295298BF86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947C-26EE-4CD0-BF84-F4E3B0274BBD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A58-AF42-4BBA-A116-A334D3B9686C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544A-D34C-4FEC-941C-022016A63C99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E2EB-11E3-4A6C-B471-3F4DC2D7E0D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DB8C8-9DDE-4DE4-96DD-CFB9BB3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ACF-3705-4EB4-B030-3AD865B69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0FB-AFC9-4455-8BDE-A3CA8467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2C9-4322-454C-A1E9-2A2918EE2C52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041C-69CB-4664-AAD3-5643B8DA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140F-3F27-4750-A726-3C59E3D1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1AD8-C9EA-4E42-BD20-330987F42411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E510-714B-4281-BFF7-83FD936E800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8978" y="1741888"/>
            <a:ext cx="10696575" cy="2096570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/>
              <a:t>Статичке карактеристике </a:t>
            </a:r>
            <a:r>
              <a:rPr lang="en-US" sz="6000" b="1" dirty="0"/>
              <a:t>FET</a:t>
            </a:r>
            <a:r>
              <a:rPr lang="sr-Cyrl-RS" sz="6000" b="1" dirty="0"/>
              <a:t> транзистора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BC8C-EEB2-41FC-A1A2-1E5E03327F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0199" y="501651"/>
            <a:ext cx="4410075" cy="450850"/>
          </a:xfrm>
        </p:spPr>
        <p:txBody>
          <a:bodyPr/>
          <a:lstStyle/>
          <a:p>
            <a:pPr marL="0" indent="0">
              <a:buNone/>
            </a:pPr>
            <a:r>
              <a:rPr lang="sr-Cyrl-RS" sz="2400" dirty="0"/>
              <a:t>Лабораторијска вежба</a:t>
            </a:r>
            <a:r>
              <a:rPr lang="en-US" sz="2400" dirty="0"/>
              <a:t> </a:t>
            </a:r>
            <a:r>
              <a:rPr lang="sr-Cyrl-RS" sz="2400" dirty="0"/>
              <a:t>број.  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9ACD3F-9B46-4018-ACBE-AF087F59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2BA7-21EE-4B84-94C5-0FB6078894A5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00D07F-D840-4E24-BE32-76EFD52E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53D33A-F971-405E-99E5-A9B026AD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D96B5-B29D-4097-A452-AA769A524FCC}"/>
              </a:ext>
            </a:extLst>
          </p:cNvPr>
          <p:cNvSpPr/>
          <p:nvPr/>
        </p:nvSpPr>
        <p:spPr>
          <a:xfrm>
            <a:off x="1779914" y="5104005"/>
            <a:ext cx="86321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Вежба се изводи симулацијом у програмском пакету</a:t>
            </a:r>
            <a:r>
              <a:rPr lang="en-US" sz="2400" dirty="0"/>
              <a:t> NI Multisim</a:t>
            </a:r>
            <a:endParaRPr lang="sr-Cyrl-RS" sz="2400" dirty="0"/>
          </a:p>
          <a:p>
            <a:pPr algn="ctr"/>
            <a:r>
              <a:rPr lang="sr-Cyrl-RS" dirty="0"/>
              <a:t>У бази података о компонентама треба да имате </a:t>
            </a:r>
            <a:r>
              <a:rPr lang="en-US" dirty="0"/>
              <a:t>FET </a:t>
            </a:r>
            <a:r>
              <a:rPr lang="sr-Cyrl-RS" dirty="0"/>
              <a:t>транзисторе</a:t>
            </a:r>
          </a:p>
          <a:p>
            <a:pPr algn="ctr"/>
            <a:r>
              <a:rPr lang="en-US" dirty="0"/>
              <a:t>BF245A, BF245B</a:t>
            </a:r>
            <a:r>
              <a:rPr lang="sr-Cyrl-RS" dirty="0"/>
              <a:t> и </a:t>
            </a:r>
            <a:r>
              <a:rPr lang="en-US" dirty="0"/>
              <a:t>BF245C </a:t>
            </a:r>
            <a:r>
              <a:rPr lang="sr-Cyrl-RS" dirty="0"/>
              <a:t>или да их сами додате са припадајућим моделом</a:t>
            </a:r>
          </a:p>
        </p:txBody>
      </p:sp>
    </p:spTree>
    <p:extLst>
      <p:ext uri="{BB962C8B-B14F-4D97-AF65-F5344CB8AC3E}">
        <p14:creationId xmlns:p14="http://schemas.microsoft.com/office/powerpoint/2010/main" val="62263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33810-9787-4760-902D-21E93668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8A1A4-0510-423A-BBE9-0E799124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B4B8E-A987-4991-BA28-AB78215D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176C4B-288B-4571-ABE2-827FBB41BDF0}"/>
              </a:ext>
            </a:extLst>
          </p:cNvPr>
          <p:cNvSpPr/>
          <p:nvPr/>
        </p:nvSpPr>
        <p:spPr>
          <a:xfrm>
            <a:off x="2881658" y="136525"/>
            <a:ext cx="6552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Допунити из каталога:  Фабрички подаци о транзистору </a:t>
            </a:r>
            <a:r>
              <a:rPr lang="en-US" dirty="0"/>
              <a:t>BF245C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3D54C8-70AA-42F1-8307-4451F580A9ED}"/>
              </a:ext>
            </a:extLst>
          </p:cNvPr>
          <p:cNvSpPr/>
          <p:nvPr/>
        </p:nvSpPr>
        <p:spPr>
          <a:xfrm>
            <a:off x="1491450" y="3403012"/>
            <a:ext cx="3616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Преносна статичка карактеристика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398F91-C108-4E02-8460-D28134295978}"/>
              </a:ext>
            </a:extLst>
          </p:cNvPr>
          <p:cNvSpPr/>
          <p:nvPr/>
        </p:nvSpPr>
        <p:spPr>
          <a:xfrm>
            <a:off x="7241333" y="3418670"/>
            <a:ext cx="345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Излазна статичка карактеристика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7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71B0D-EECF-4CCF-9CDD-0471F8A5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AC2F4-1148-48D3-9876-212C7599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6493E-F022-4AA6-83A8-177D4EAD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8D2F9-9273-4319-A64B-2DEB40DAEF5D}"/>
              </a:ext>
            </a:extLst>
          </p:cNvPr>
          <p:cNvSpPr/>
          <p:nvPr/>
        </p:nvSpPr>
        <p:spPr>
          <a:xfrm>
            <a:off x="363255" y="145418"/>
            <a:ext cx="114112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Снимити</a:t>
            </a:r>
            <a:r>
              <a:rPr lang="en-US" dirty="0"/>
              <a:t> </a:t>
            </a:r>
            <a:r>
              <a:rPr lang="sr-Cyrl-RS" dirty="0"/>
              <a:t> преносне карактеристике транзистора </a:t>
            </a:r>
            <a:r>
              <a:rPr lang="en-US" dirty="0"/>
              <a:t>BF245A</a:t>
            </a:r>
            <a:r>
              <a:rPr lang="sr-Cyrl-RS" dirty="0"/>
              <a:t>, </a:t>
            </a:r>
            <a:r>
              <a:rPr lang="en-US" dirty="0"/>
              <a:t>BF245B</a:t>
            </a:r>
            <a:r>
              <a:rPr lang="sr-Cyrl-RS" dirty="0"/>
              <a:t>, </a:t>
            </a:r>
            <a:r>
              <a:rPr lang="en-US" dirty="0"/>
              <a:t>BF245C</a:t>
            </a:r>
            <a:r>
              <a:rPr lang="sr-Cyrl-RS" dirty="0"/>
              <a:t>. Напон између </a:t>
            </a:r>
            <a:r>
              <a:rPr lang="sr-Cyrl-RS" dirty="0" err="1"/>
              <a:t>дрејна</a:t>
            </a:r>
            <a:r>
              <a:rPr lang="sr-Cyrl-RS" dirty="0"/>
              <a:t> и </a:t>
            </a:r>
            <a:r>
              <a:rPr lang="sr-Cyrl-RS" dirty="0" err="1"/>
              <a:t>сорса</a:t>
            </a:r>
            <a:r>
              <a:rPr lang="sr-Cyrl-RS" dirty="0"/>
              <a:t> мењати од 0 до 10 </a:t>
            </a:r>
            <a:r>
              <a:rPr lang="en-US" dirty="0"/>
              <a:t>V, </a:t>
            </a:r>
            <a:r>
              <a:rPr lang="sr-Cyrl-RS" dirty="0"/>
              <a:t>а напон између </a:t>
            </a:r>
            <a:r>
              <a:rPr lang="sr-Cyrl-RS" dirty="0" err="1"/>
              <a:t>гејта</a:t>
            </a:r>
            <a:r>
              <a:rPr lang="sr-Cyrl-RS" dirty="0"/>
              <a:t> и </a:t>
            </a:r>
            <a:r>
              <a:rPr lang="sr-Cyrl-RS" dirty="0" err="1"/>
              <a:t>сорса</a:t>
            </a:r>
            <a:r>
              <a:rPr lang="sr-Cyrl-RS" dirty="0"/>
              <a:t> мењати (0-2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BF245A</a:t>
            </a:r>
            <a:r>
              <a:rPr lang="sr-Cyrl-RS" dirty="0"/>
              <a:t>, 0-5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BF245B</a:t>
            </a:r>
            <a:r>
              <a:rPr lang="sr-Cyrl-RS" dirty="0"/>
              <a:t>, 0-8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BF245C</a:t>
            </a:r>
            <a:r>
              <a:rPr lang="sr-Cyrl-RS" dirty="0"/>
              <a:t>). </a:t>
            </a:r>
            <a:r>
              <a:rPr lang="en-US" dirty="0"/>
              <a:t> 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Користимо </a:t>
            </a:r>
            <a:r>
              <a:rPr lang="en-US" dirty="0"/>
              <a:t>DC Sweep </a:t>
            </a:r>
            <a:r>
              <a:rPr lang="sr-Cyrl-RS" dirty="0"/>
              <a:t> анализу </a:t>
            </a:r>
            <a:r>
              <a:rPr lang="en-US" dirty="0"/>
              <a:t>a </a:t>
            </a:r>
            <a:r>
              <a:rPr lang="sr-Cyrl-RS" dirty="0"/>
              <a:t> улазне и излазне параметре подешавамо као што је приказано на следећим сликама: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60BFBE-ABBB-4F79-BAF4-7EC9FBDD3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10" y="1760666"/>
            <a:ext cx="5900051" cy="32643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C02445-48A5-4965-AD2F-B6D28AD56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918" y="1760666"/>
            <a:ext cx="5219548" cy="340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4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E9D13B-8987-411C-8EE9-7492B23B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DA317-2961-49CB-B219-2A5931B0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2E649-D9B7-4576-A4CE-0788467E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F64FA7-0564-4068-80D8-5886ED16E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6608E5-45D3-4E2A-98EB-D3834D55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061E0-F9D1-4866-88E8-FEFA83F5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4437C-1D3F-4270-A2A0-312651ED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6F36D0-42B9-4BD6-B10F-8AD3F355A12C}"/>
              </a:ext>
            </a:extLst>
          </p:cNvPr>
          <p:cNvSpPr/>
          <p:nvPr/>
        </p:nvSpPr>
        <p:spPr>
          <a:xfrm>
            <a:off x="3187671" y="2844225"/>
            <a:ext cx="6493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Овде поставити графикон за </a:t>
            </a:r>
            <a:r>
              <a:rPr lang="en-US" sz="3200" dirty="0"/>
              <a:t>BF245B</a:t>
            </a:r>
          </a:p>
        </p:txBody>
      </p:sp>
    </p:spTree>
    <p:extLst>
      <p:ext uri="{BB962C8B-B14F-4D97-AF65-F5344CB8AC3E}">
        <p14:creationId xmlns:p14="http://schemas.microsoft.com/office/powerpoint/2010/main" val="2650907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5DC47-893C-4D18-8669-FD0DE4DE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4EBAD-4876-4CFE-B218-699ABD28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7CC1B-336A-432B-BEB8-19BBAD9F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E022C5-34A3-45EC-A90C-F332D4A7CA94}"/>
              </a:ext>
            </a:extLst>
          </p:cNvPr>
          <p:cNvSpPr/>
          <p:nvPr/>
        </p:nvSpPr>
        <p:spPr>
          <a:xfrm>
            <a:off x="3187671" y="2844225"/>
            <a:ext cx="64904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Овде поставити графикон за </a:t>
            </a:r>
            <a:r>
              <a:rPr lang="en-US" sz="3200" dirty="0"/>
              <a:t>BF245C</a:t>
            </a:r>
          </a:p>
        </p:txBody>
      </p:sp>
    </p:spTree>
    <p:extLst>
      <p:ext uri="{BB962C8B-B14F-4D97-AF65-F5344CB8AC3E}">
        <p14:creationId xmlns:p14="http://schemas.microsoft.com/office/powerpoint/2010/main" val="44869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3254BC-8123-4A03-A623-BB10765A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3E0B8-8128-4427-98B7-10B39435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EB253-D63A-4194-BE90-669E5E178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D7E2B9A-44A6-45B9-9BB5-F26A3CA65C58}"/>
                  </a:ext>
                </a:extLst>
              </p:cNvPr>
              <p:cNvSpPr/>
              <p:nvPr/>
            </p:nvSpPr>
            <p:spPr>
              <a:xfrm>
                <a:off x="912647" y="352425"/>
                <a:ext cx="9450553" cy="2948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RS" sz="2000" dirty="0"/>
                  <a:t>4. Из преносних карактеристика одредити стрмину </a:t>
                </a:r>
                <a:r>
                  <a:rPr lang="en-US" sz="2000" dirty="0"/>
                  <a:t>FET </a:t>
                </a:r>
                <a:r>
                  <a:rPr lang="sr-Cyrl-RS" sz="2000" dirty="0"/>
                  <a:t>транзистора за:</a:t>
                </a:r>
              </a:p>
              <a:p>
                <a:endParaRPr lang="sr-Cyrl-RS" sz="2000" dirty="0"/>
              </a:p>
              <a:p>
                <a:r>
                  <a:rPr lang="sr-Cyrl-RS" sz="2000" dirty="0"/>
                  <a:t> </a:t>
                </a:r>
                <a:r>
                  <a:rPr lang="en-US" sz="2000" dirty="0"/>
                  <a:t>BF245A    gm=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Id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Ug</m:t>
                        </m:r>
                        <m:r>
                          <m:rPr>
                            <m:nor/>
                          </m:rPr>
                          <a:rPr lang="en-US" sz="2000" dirty="0" smtClean="0"/>
                          <m:t>s</m:t>
                        </m:r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sr-Cyrl-RS" sz="2000" dirty="0"/>
                  <a:t>=					за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dirty="0" smtClean="0"/>
                      <m:t>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m:rPr>
                        <m:nor/>
                      </m:rPr>
                      <a:rPr lang="en-US" sz="2000" b="0" i="0" dirty="0" smtClean="0"/>
                      <m:t>g</m:t>
                    </m:r>
                    <m:r>
                      <m:rPr>
                        <m:nor/>
                      </m:rPr>
                      <a:rPr lang="en-US" sz="2000" dirty="0" smtClean="0"/>
                      <m:t>s</m:t>
                    </m:r>
                  </m:oMath>
                </a14:m>
                <a:r>
                  <a:rPr lang="sr-Cyrl-RS" sz="2000" dirty="0"/>
                  <a:t> узети 1</a:t>
                </a:r>
                <a:r>
                  <a:rPr lang="en-US" sz="2000" dirty="0"/>
                  <a:t>V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BF245B    gm=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Id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Ug</m:t>
                        </m:r>
                        <m:r>
                          <m:rPr>
                            <m:nor/>
                          </m:rPr>
                          <a:rPr lang="en-US" sz="2000" dirty="0" smtClean="0"/>
                          <m:t>s</m:t>
                        </m:r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sr-Cyrl-RS" sz="2000" dirty="0"/>
                  <a:t>=						за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dirty="0" smtClean="0"/>
                      <m:t>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m:rPr>
                        <m:nor/>
                      </m:rPr>
                      <a:rPr lang="en-US" sz="2000" b="0" i="0" dirty="0" smtClean="0"/>
                      <m:t>g</m:t>
                    </m:r>
                    <m:r>
                      <m:rPr>
                        <m:nor/>
                      </m:rPr>
                      <a:rPr lang="en-US" sz="2000" dirty="0" smtClean="0"/>
                      <m:t>s</m:t>
                    </m:r>
                  </m:oMath>
                </a14:m>
                <a:r>
                  <a:rPr lang="sr-Cyrl-RS" sz="2000" dirty="0"/>
                  <a:t> узети 1</a:t>
                </a:r>
                <a:r>
                  <a:rPr lang="en-US" sz="2000" dirty="0"/>
                  <a:t>V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BF245C    gm=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Id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000" dirty="0" smtClean="0"/>
                          <m:t>Δ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Ug</m:t>
                        </m:r>
                        <m:r>
                          <m:rPr>
                            <m:nor/>
                          </m:rPr>
                          <a:rPr lang="en-US" sz="2000" dirty="0" smtClean="0"/>
                          <m:t>s</m:t>
                        </m:r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sr-Cyrl-RS" sz="2000" dirty="0"/>
                  <a:t>=						за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000" dirty="0" smtClean="0"/>
                      <m:t>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m:rPr>
                        <m:nor/>
                      </m:rPr>
                      <a:rPr lang="en-US" sz="2000" b="0" i="0" dirty="0" smtClean="0"/>
                      <m:t>g</m:t>
                    </m:r>
                    <m:r>
                      <m:rPr>
                        <m:nor/>
                      </m:rPr>
                      <a:rPr lang="en-US" sz="2000" dirty="0" smtClean="0"/>
                      <m:t>s</m:t>
                    </m:r>
                  </m:oMath>
                </a14:m>
                <a:r>
                  <a:rPr lang="sr-Cyrl-RS" sz="2000" dirty="0"/>
                  <a:t> узети 1</a:t>
                </a:r>
                <a:r>
                  <a:rPr lang="en-US" sz="2000" dirty="0"/>
                  <a:t>V</a:t>
                </a:r>
              </a:p>
              <a:p>
                <a:r>
                  <a:rPr lang="sr-Cyrl-RS" sz="2000" dirty="0"/>
                  <a:t>                 		                        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D7E2B9A-44A6-45B9-9BB5-F26A3CA65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647" y="352425"/>
                <a:ext cx="9450553" cy="2948499"/>
              </a:xfrm>
              <a:prstGeom prst="rect">
                <a:avLst/>
              </a:prstGeom>
              <a:blipFill>
                <a:blip r:embed="rId2"/>
                <a:stretch>
                  <a:fillRect l="-710" t="-1242" b="-20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75AE9F3-E0A6-41A9-94A0-5BE462D4F764}"/>
              </a:ext>
            </a:extLst>
          </p:cNvPr>
          <p:cNvSpPr/>
          <p:nvPr/>
        </p:nvSpPr>
        <p:spPr>
          <a:xfrm>
            <a:off x="912646" y="3457575"/>
            <a:ext cx="94505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dirty="0"/>
              <a:t>5. Из преносних карактеристика  одредити </a:t>
            </a:r>
            <a:r>
              <a:rPr lang="sr-Cyrl-RS" sz="2000" dirty="0" err="1"/>
              <a:t>прекидни</a:t>
            </a:r>
            <a:r>
              <a:rPr lang="sr-Cyrl-RS" sz="2000" dirty="0"/>
              <a:t> напон </a:t>
            </a:r>
            <a:r>
              <a:rPr lang="en-US" sz="2000" dirty="0"/>
              <a:t>FET </a:t>
            </a:r>
            <a:r>
              <a:rPr lang="sr-Cyrl-RS" sz="2000" dirty="0"/>
              <a:t>транзистора за:</a:t>
            </a:r>
          </a:p>
          <a:p>
            <a:endParaRPr lang="sr-Cyrl-RS" sz="2000" dirty="0"/>
          </a:p>
          <a:p>
            <a:r>
              <a:rPr lang="en-US" sz="2000" dirty="0"/>
              <a:t>BF245A</a:t>
            </a:r>
            <a:r>
              <a:rPr lang="sr-Cyrl-RS" sz="2000" dirty="0"/>
              <a:t>				</a:t>
            </a:r>
            <a:r>
              <a:rPr lang="sr-Cyrl-RS" sz="2000" dirty="0" err="1"/>
              <a:t>Прекидни</a:t>
            </a:r>
            <a:r>
              <a:rPr lang="sr-Cyrl-RS" sz="2000" dirty="0"/>
              <a:t> напон је:</a:t>
            </a:r>
          </a:p>
          <a:p>
            <a:endParaRPr lang="sr-Cyrl-RS" sz="2000" dirty="0"/>
          </a:p>
          <a:p>
            <a:r>
              <a:rPr lang="en-US" sz="2000" dirty="0"/>
              <a:t>BF245B</a:t>
            </a:r>
            <a:r>
              <a:rPr lang="sr-Cyrl-RS" sz="2000" dirty="0"/>
              <a:t>				</a:t>
            </a:r>
            <a:r>
              <a:rPr lang="sr-Cyrl-RS" sz="2000" dirty="0" err="1"/>
              <a:t>Прекидни</a:t>
            </a:r>
            <a:r>
              <a:rPr lang="sr-Cyrl-RS" sz="2000" dirty="0"/>
              <a:t> напон је:</a:t>
            </a:r>
          </a:p>
          <a:p>
            <a:endParaRPr lang="en-US" sz="2000" dirty="0"/>
          </a:p>
          <a:p>
            <a:r>
              <a:rPr lang="en-US" sz="2000" dirty="0"/>
              <a:t>BF245C</a:t>
            </a:r>
            <a:r>
              <a:rPr lang="sr-Cyrl-RS" sz="2000" dirty="0"/>
              <a:t>				</a:t>
            </a:r>
            <a:r>
              <a:rPr lang="sr-Cyrl-RS" sz="2000" dirty="0" err="1"/>
              <a:t>Прекидни</a:t>
            </a:r>
            <a:r>
              <a:rPr lang="sr-Cyrl-RS" sz="2000" dirty="0"/>
              <a:t> напон је:</a:t>
            </a:r>
            <a:endParaRPr lang="en-US" sz="2000" dirty="0"/>
          </a:p>
          <a:p>
            <a:r>
              <a:rPr lang="sr-Cyrl-RS" sz="2000" dirty="0"/>
              <a:t>		                            </a:t>
            </a:r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583034-CC86-4F37-9496-3240BA574983}"/>
              </a:ext>
            </a:extLst>
          </p:cNvPr>
          <p:cNvCxnSpPr/>
          <p:nvPr/>
        </p:nvCxnSpPr>
        <p:spPr>
          <a:xfrm>
            <a:off x="6877050" y="4371975"/>
            <a:ext cx="1552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9AA729-29F3-40A3-8355-77954D04C834}"/>
              </a:ext>
            </a:extLst>
          </p:cNvPr>
          <p:cNvCxnSpPr/>
          <p:nvPr/>
        </p:nvCxnSpPr>
        <p:spPr>
          <a:xfrm>
            <a:off x="6877050" y="4991100"/>
            <a:ext cx="1552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D57ECB-3CAA-43E7-8EAD-A5781595C6B0}"/>
              </a:ext>
            </a:extLst>
          </p:cNvPr>
          <p:cNvCxnSpPr/>
          <p:nvPr/>
        </p:nvCxnSpPr>
        <p:spPr>
          <a:xfrm>
            <a:off x="6877050" y="5581650"/>
            <a:ext cx="1552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DD4847-BC44-49AD-AA40-A2A80A19D2EC}"/>
              </a:ext>
            </a:extLst>
          </p:cNvPr>
          <p:cNvCxnSpPr>
            <a:cxnSpLocks/>
          </p:cNvCxnSpPr>
          <p:nvPr/>
        </p:nvCxnSpPr>
        <p:spPr>
          <a:xfrm>
            <a:off x="3971925" y="1381125"/>
            <a:ext cx="409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2C0F46-AC0A-4ADC-9A44-C1EA0C8A262B}"/>
              </a:ext>
            </a:extLst>
          </p:cNvPr>
          <p:cNvCxnSpPr>
            <a:cxnSpLocks/>
          </p:cNvCxnSpPr>
          <p:nvPr/>
        </p:nvCxnSpPr>
        <p:spPr>
          <a:xfrm>
            <a:off x="3971925" y="2200275"/>
            <a:ext cx="409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FA8B93-F9CA-4808-BB77-03C7A3AAF9CF}"/>
              </a:ext>
            </a:extLst>
          </p:cNvPr>
          <p:cNvCxnSpPr>
            <a:cxnSpLocks/>
          </p:cNvCxnSpPr>
          <p:nvPr/>
        </p:nvCxnSpPr>
        <p:spPr>
          <a:xfrm>
            <a:off x="4048125" y="2933700"/>
            <a:ext cx="4095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31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04374-1C89-4E42-9470-3ADE0F21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D7F21-D912-4C76-B3BA-DE260E08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4D64-9B45-4B69-83C9-92D62F593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E0AA4-11CF-407C-B724-2008AFE7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338" y="235278"/>
            <a:ext cx="9668122" cy="6387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93A475-ECCC-4EB2-823A-760BAAF8E966}"/>
              </a:ext>
            </a:extLst>
          </p:cNvPr>
          <p:cNvSpPr txBox="1"/>
          <p:nvPr/>
        </p:nvSpPr>
        <p:spPr>
          <a:xfrm>
            <a:off x="340377" y="235278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Основни подаци: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FDA5F-CC80-4743-96D7-E3F9D173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C-4805-432A-88CE-3165D2457D48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BE201-1499-4F2D-9BA0-94744D59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4ACB60F-8834-40B9-9B31-EC80BEC9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2EC3-C095-42B7-B4A7-3195CEE148F5}"/>
              </a:ext>
            </a:extLst>
          </p:cNvPr>
          <p:cNvSpPr txBox="1"/>
          <p:nvPr/>
        </p:nvSpPr>
        <p:spPr>
          <a:xfrm>
            <a:off x="1895475" y="1285875"/>
            <a:ext cx="110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Задатак: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849F-220D-4360-980F-C85B0AAD8937}"/>
              </a:ext>
            </a:extLst>
          </p:cNvPr>
          <p:cNvSpPr txBox="1"/>
          <p:nvPr/>
        </p:nvSpPr>
        <p:spPr>
          <a:xfrm>
            <a:off x="1895475" y="1733550"/>
            <a:ext cx="877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Нацртати електричну шему у софтверском пакету </a:t>
            </a:r>
            <a:r>
              <a:rPr lang="en-US" dirty="0"/>
              <a:t>NI Multisim</a:t>
            </a:r>
            <a:r>
              <a:rPr lang="sr-Cyrl-RS" dirty="0"/>
              <a:t> према доњој слици.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5CBEC7-C0A4-4864-AF73-7F00856CB1D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550215" y="2276921"/>
            <a:ext cx="7615711" cy="379315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51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7EBD4-1D65-4EB2-A68C-C37A9919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81E8-7143-4D5E-B2F9-A2939643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00836-5534-47F0-BFBC-F4881575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057EE-F26E-457B-8CD1-67E9949371DE}"/>
              </a:ext>
            </a:extLst>
          </p:cNvPr>
          <p:cNvSpPr/>
          <p:nvPr/>
        </p:nvSpPr>
        <p:spPr>
          <a:xfrm>
            <a:off x="971549" y="566678"/>
            <a:ext cx="109156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2.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Снимити излазне карактеристике транзистора </a:t>
            </a:r>
            <a:r>
              <a:rPr lang="en-US" dirty="0"/>
              <a:t>BF245A</a:t>
            </a:r>
            <a:r>
              <a:rPr lang="sr-Cyrl-RS" dirty="0"/>
              <a:t>, </a:t>
            </a:r>
            <a:r>
              <a:rPr lang="en-US" dirty="0"/>
              <a:t>BF245B</a:t>
            </a:r>
            <a:r>
              <a:rPr lang="sr-Cyrl-RS" dirty="0"/>
              <a:t>, </a:t>
            </a:r>
            <a:r>
              <a:rPr lang="en-US" dirty="0"/>
              <a:t>BF245C</a:t>
            </a:r>
            <a:r>
              <a:rPr lang="sr-Cyrl-RS" dirty="0"/>
              <a:t>. Напон између </a:t>
            </a:r>
            <a:r>
              <a:rPr lang="sr-Cyrl-RS" dirty="0" err="1"/>
              <a:t>дрејна</a:t>
            </a:r>
            <a:r>
              <a:rPr lang="sr-Cyrl-RS" dirty="0"/>
              <a:t> и </a:t>
            </a:r>
            <a:r>
              <a:rPr lang="sr-Cyrl-RS" dirty="0" err="1"/>
              <a:t>сорса</a:t>
            </a:r>
            <a:r>
              <a:rPr lang="sr-Cyrl-RS" dirty="0"/>
              <a:t> мењати од 0 до 10 </a:t>
            </a:r>
            <a:r>
              <a:rPr lang="en-US" dirty="0"/>
              <a:t>V, </a:t>
            </a:r>
            <a:r>
              <a:rPr lang="sr-Cyrl-RS" dirty="0"/>
              <a:t>а напон између </a:t>
            </a:r>
            <a:r>
              <a:rPr lang="sr-Cyrl-RS" dirty="0" err="1"/>
              <a:t>гејта</a:t>
            </a:r>
            <a:r>
              <a:rPr lang="sr-Cyrl-RS" dirty="0"/>
              <a:t> и </a:t>
            </a:r>
            <a:r>
              <a:rPr lang="sr-Cyrl-RS" dirty="0" err="1"/>
              <a:t>сорса</a:t>
            </a:r>
            <a:r>
              <a:rPr lang="sr-Cyrl-RS" dirty="0"/>
              <a:t> мењати (0-2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BF245A</a:t>
            </a:r>
            <a:r>
              <a:rPr lang="sr-Cyrl-RS" dirty="0"/>
              <a:t>, 0-5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BF245B</a:t>
            </a:r>
            <a:r>
              <a:rPr lang="sr-Cyrl-RS" dirty="0"/>
              <a:t>, 0-8 </a:t>
            </a:r>
            <a:r>
              <a:rPr lang="en-US" dirty="0"/>
              <a:t>V</a:t>
            </a:r>
            <a:r>
              <a:rPr lang="sr-Cyrl-RS" dirty="0"/>
              <a:t> за </a:t>
            </a:r>
            <a:r>
              <a:rPr lang="en-US" dirty="0"/>
              <a:t>BF245C</a:t>
            </a:r>
            <a:r>
              <a:rPr lang="sr-Cyrl-RS" dirty="0"/>
              <a:t>). </a:t>
            </a:r>
            <a:r>
              <a:rPr lang="en-US" dirty="0"/>
              <a:t> </a:t>
            </a: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Користимо </a:t>
            </a:r>
            <a:r>
              <a:rPr lang="en-US" dirty="0"/>
              <a:t>DC Sweep </a:t>
            </a:r>
            <a:r>
              <a:rPr lang="sr-Cyrl-RS" dirty="0"/>
              <a:t> анализу </a:t>
            </a:r>
            <a:r>
              <a:rPr lang="en-US" dirty="0"/>
              <a:t>a </a:t>
            </a:r>
            <a:r>
              <a:rPr lang="sr-Cyrl-RS" dirty="0"/>
              <a:t> улазне и излазне параметре подешавамо као што је приказано на следећим сликама: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854A2D-02E6-4DE4-8336-504B86F96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036" y="2792823"/>
            <a:ext cx="5694326" cy="29343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368094-9826-46AA-895D-4AF38EB4A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097" y="2792822"/>
            <a:ext cx="5171103" cy="293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5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E8FC5-8A5E-466F-864B-B9CC340A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A83-D24F-4A34-BB1F-D07EB9706E34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1732E-4FE5-4DB2-9619-A58226D1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BC02A-46C4-47E2-8FB6-2DFD04C6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C8CF49-2835-4F62-8789-09E115F8D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B2690-C2AC-46DE-85BE-71892A84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40AEC-5624-41F0-B492-0D3344C7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EEDEC-43A4-4335-BF97-2A882238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B8694-0A42-4767-8A47-5D565933A9C3}"/>
              </a:ext>
            </a:extLst>
          </p:cNvPr>
          <p:cNvSpPr txBox="1"/>
          <p:nvPr/>
        </p:nvSpPr>
        <p:spPr>
          <a:xfrm>
            <a:off x="2343150" y="2844225"/>
            <a:ext cx="7229563" cy="584775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pPr algn="ctr"/>
            <a:r>
              <a:rPr lang="sr-Cyrl-RS" sz="3200" dirty="0"/>
              <a:t>Овде поставити графикон за </a:t>
            </a:r>
            <a:r>
              <a:rPr lang="en-US" sz="3200" dirty="0"/>
              <a:t>BF245B</a:t>
            </a:r>
          </a:p>
        </p:txBody>
      </p:sp>
    </p:spTree>
    <p:extLst>
      <p:ext uri="{BB962C8B-B14F-4D97-AF65-F5344CB8AC3E}">
        <p14:creationId xmlns:p14="http://schemas.microsoft.com/office/powerpoint/2010/main" val="220526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1D6FD-8135-4C8C-9EB0-01376073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A88BD-7445-499E-BAAE-CC1D9674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C1347-9230-4020-A469-9E7A4819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385CF6-76B2-493C-B58A-437F50AEE262}"/>
              </a:ext>
            </a:extLst>
          </p:cNvPr>
          <p:cNvSpPr/>
          <p:nvPr/>
        </p:nvSpPr>
        <p:spPr>
          <a:xfrm>
            <a:off x="3187671" y="2844225"/>
            <a:ext cx="6676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/>
              <a:t>Овде поставити графикон за </a:t>
            </a:r>
            <a:r>
              <a:rPr lang="en-US" sz="3200" dirty="0"/>
              <a:t>BF245C</a:t>
            </a:r>
          </a:p>
        </p:txBody>
      </p:sp>
    </p:spTree>
    <p:extLst>
      <p:ext uri="{BB962C8B-B14F-4D97-AF65-F5344CB8AC3E}">
        <p14:creationId xmlns:p14="http://schemas.microsoft.com/office/powerpoint/2010/main" val="126331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96474-F025-427B-9EAA-E65F87A8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A8A27D-148D-45AB-B63E-648C325A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7B456-7966-431E-8C7B-D2459C5B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832C13-536B-4A45-AD26-0E2A432C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203" y="713984"/>
            <a:ext cx="4484957" cy="56423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890EF8-E3B6-4DE8-8BCF-F4F99AE92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482" y="713984"/>
            <a:ext cx="4516934" cy="56423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A0C019-FFA6-483E-A33C-34960106A249}"/>
              </a:ext>
            </a:extLst>
          </p:cNvPr>
          <p:cNvSpPr txBox="1"/>
          <p:nvPr/>
        </p:nvSpPr>
        <p:spPr>
          <a:xfrm>
            <a:off x="4038600" y="211681"/>
            <a:ext cx="413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Фабрички подаци о транзистору </a:t>
            </a:r>
            <a:r>
              <a:rPr lang="en-US" dirty="0"/>
              <a:t>BF245A</a:t>
            </a:r>
          </a:p>
        </p:txBody>
      </p:sp>
    </p:spTree>
    <p:extLst>
      <p:ext uri="{BB962C8B-B14F-4D97-AF65-F5344CB8AC3E}">
        <p14:creationId xmlns:p14="http://schemas.microsoft.com/office/powerpoint/2010/main" val="23835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A01C7-56B3-4762-BA9E-1641934D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05.04.2020.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685BE0-F046-497A-80B2-A4E66756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86D0C-2B1E-47A4-BED3-FD70492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C3EE66-3AC6-443E-B353-2E669B0551DB}"/>
              </a:ext>
            </a:extLst>
          </p:cNvPr>
          <p:cNvSpPr/>
          <p:nvPr/>
        </p:nvSpPr>
        <p:spPr>
          <a:xfrm>
            <a:off x="2881658" y="136525"/>
            <a:ext cx="6428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Допунити из каталога:  Фабрички подаци о транзистору </a:t>
            </a:r>
            <a:r>
              <a:rPr lang="en-US" dirty="0"/>
              <a:t>BF245B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DAF77-B75E-4659-8553-3085940CDE5F}"/>
              </a:ext>
            </a:extLst>
          </p:cNvPr>
          <p:cNvSpPr/>
          <p:nvPr/>
        </p:nvSpPr>
        <p:spPr>
          <a:xfrm>
            <a:off x="1491450" y="3403012"/>
            <a:ext cx="3616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Преносна статичка карактеристика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50DD55-4FF6-48AA-AB71-89F9A4B79620}"/>
              </a:ext>
            </a:extLst>
          </p:cNvPr>
          <p:cNvSpPr/>
          <p:nvPr/>
        </p:nvSpPr>
        <p:spPr>
          <a:xfrm>
            <a:off x="7241333" y="3418670"/>
            <a:ext cx="345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/>
              <a:t>Излазна статичка карактеристика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8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Wingdings</vt:lpstr>
      <vt:lpstr>Office Theme</vt:lpstr>
      <vt:lpstr>Custom Design</vt:lpstr>
      <vt:lpstr>1_Office Theme</vt:lpstr>
      <vt:lpstr>Статичке карактеристике FET транзистора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Стаи</dc:title>
  <dc:creator>Ivan Radosavljevic</dc:creator>
  <cp:lastModifiedBy>Ivan Radosavljevic</cp:lastModifiedBy>
  <cp:revision>45</cp:revision>
  <dcterms:created xsi:type="dcterms:W3CDTF">2020-04-05T09:45:46Z</dcterms:created>
  <dcterms:modified xsi:type="dcterms:W3CDTF">2020-04-05T13:37:29Z</dcterms:modified>
</cp:coreProperties>
</file>